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Paper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 Investigation of Student Attendance in Face-to-Face and Online Learning Modes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Authors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Renz Harold Malenab C., Joel O. Rivas P., Jonald V. Raposas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 compare the attendance of students in face-to-face and online learning modes.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What are the differences in student attendance?</a:t>
            </a:r>
          </a:p>
          <a:p>
            <a:r>
              <a:t>- What factors influence attendance?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collection from student attendance records across two learning modes.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Trends show that face-to-face classes generally have more consistent attendance compared to online learning.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Attendance patterns differ significantly, suggesting a need for improved online engagement strategies.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